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82" r:id="rId2"/>
    <p:sldId id="281" r:id="rId3"/>
    <p:sldId id="291" r:id="rId4"/>
    <p:sldId id="292" r:id="rId5"/>
    <p:sldId id="296" r:id="rId6"/>
    <p:sldId id="295" r:id="rId7"/>
    <p:sldId id="294" r:id="rId8"/>
    <p:sldId id="293" r:id="rId9"/>
    <p:sldId id="297" r:id="rId10"/>
    <p:sldId id="29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-1330" y="-5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1C475-AEB9-4D5E-A794-AC6924532B70}" type="datetimeFigureOut">
              <a:rPr lang="en-IN" smtClean="0"/>
              <a:t>07-11-2025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742AD-3CA0-48FD-9DDC-F5FAC65305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471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F918-35B6-4563-AF9F-EAC067683AFE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86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8565-060C-456C-8BFF-91FB81B28638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47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507B3-A852-4574-8F61-BB8FA83F65E2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210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16826-CAC6-4930-B067-BAC0285E9887}" type="datetime1">
              <a:rPr lang="en-IN" smtClean="0"/>
              <a:t>07-11-2025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3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253A5-1530-4983-BE83-8D48CB00ECDC}" type="datetime1">
              <a:rPr lang="en-IN" smtClean="0"/>
              <a:t>07-11-2025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4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A65C-9DE9-44C6-B515-88719409261B}" type="datetime1">
              <a:rPr lang="en-IN" smtClean="0"/>
              <a:t>07-11-2025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97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111F-BF2C-430F-966C-40154FA18AC2}" type="datetime1">
              <a:rPr lang="en-IN" smtClean="0"/>
              <a:t>07-11-2025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10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9DFC-328F-4CE4-A87F-42C732F32DF9}" type="datetime1">
              <a:rPr lang="en-IN" smtClean="0"/>
              <a:t>07-11-2025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05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12498-844C-45E0-8C99-3963FAE101E2}" type="datetime1">
              <a:rPr lang="en-IN" smtClean="0"/>
              <a:t>07-11-2025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165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D869-6459-4908-8CB0-C5974D378BD9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52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F0554-88EA-434E-A86F-EA69C882B955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36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1FD19-DD31-4517-BFB2-5EC232807E32}" type="datetime1">
              <a:rPr lang="en-IN" smtClean="0"/>
              <a:t>07-11-2025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ICTACS'23, DITE, AMITY UNIVERSITY, TASHKENT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4AAEA-AD82-44BE-92E0-5294F4A8E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9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11" Type="http://schemas.openxmlformats.org/officeDocument/2006/relationships/image" Target="../media/image6.png"/><Relationship Id="rId10" Type="http://schemas.openxmlformats.org/officeDocument/2006/relationships/image" Target="../media/image11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4"/>
          <p:cNvGrpSpPr/>
          <p:nvPr/>
        </p:nvGrpSpPr>
        <p:grpSpPr>
          <a:xfrm>
            <a:off x="9850312" y="-1054690"/>
            <a:ext cx="5052928" cy="4789708"/>
            <a:chOff x="0" y="0"/>
            <a:chExt cx="812800" cy="812800"/>
          </a:xfrm>
        </p:grpSpPr>
        <p:sp>
          <p:nvSpPr>
            <p:cNvPr id="24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D5F7">
                <a:alpha val="38824"/>
              </a:srgbClr>
            </a:solidFill>
          </p:spPr>
        </p:sp>
        <p:sp>
          <p:nvSpPr>
            <p:cNvPr id="25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2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550" y="48215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-30347" y="1137768"/>
            <a:ext cx="12184302" cy="3141200"/>
          </a:xfrm>
          <a:noFill/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IN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AECE 2025</a:t>
            </a:r>
            <a:r>
              <a:rPr lang="en-IN" sz="2200" b="1" dirty="0" smtClean="0">
                <a:latin typeface="Bookman Old Style" panose="02050604050505020204" pitchFamily="18" charset="0"/>
              </a:rPr>
              <a:t/>
            </a:r>
            <a:br>
              <a:rPr lang="en-IN" sz="2200" b="1" dirty="0" smtClean="0">
                <a:latin typeface="Bookman Old Style" panose="02050604050505020204" pitchFamily="18" charset="0"/>
              </a:rPr>
            </a:b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5</a:t>
            </a:r>
            <a:r>
              <a:rPr lang="en-IN" sz="2200" b="1" baseline="30000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th</a:t>
            </a: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en-IN" sz="22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INTERNATIONAL CONFERENCE </a:t>
            </a: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/>
            </a:r>
            <a:b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ON</a:t>
            </a:r>
            <a:r>
              <a:rPr lang="en-IN" sz="22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/>
            </a:r>
            <a:br>
              <a:rPr lang="en-IN" sz="22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en-IN" sz="22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ADVANCEMENT </a:t>
            </a:r>
            <a:r>
              <a:rPr lang="en-IN" sz="22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IN </a:t>
            </a:r>
            <a: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ELECTRONICS &amp; COMMMUNICATION ENGINEERING</a:t>
            </a:r>
            <a:br>
              <a:rPr lang="en-IN" sz="2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en-IN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[21</a:t>
            </a:r>
            <a:r>
              <a:rPr lang="en-IN" sz="32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-22</a:t>
            </a:r>
            <a:r>
              <a:rPr lang="en-IN" sz="32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November, 2025] </a:t>
            </a:r>
            <a:r>
              <a:rPr lang="en-IN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&lt;</a:t>
            </a:r>
            <a:r>
              <a:rPr lang="en-US" sz="4000" b="1" i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</a:t>
            </a:r>
            <a:r>
              <a:rPr lang="en-US" sz="4000" b="1" i="1" dirty="0" smtClean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itle&gt;</a:t>
            </a:r>
            <a: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Id-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945587" y="4836491"/>
            <a:ext cx="9830086" cy="1446835"/>
          </a:xfrm>
        </p:spPr>
        <p:txBody>
          <a:bodyPr>
            <a:normAutofit/>
          </a:bodyPr>
          <a:lstStyle/>
          <a:p>
            <a:pPr algn="l"/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Details:</a:t>
            </a:r>
            <a:endParaRPr lang="en-I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 17"/>
          <p:cNvSpPr/>
          <p:nvPr/>
        </p:nvSpPr>
        <p:spPr>
          <a:xfrm>
            <a:off x="9297392" y="1832226"/>
            <a:ext cx="2678296" cy="2678296"/>
          </a:xfrm>
          <a:custGeom>
            <a:avLst/>
            <a:gdLst/>
            <a:ahLst/>
            <a:cxnLst/>
            <a:rect l="l" t="t" r="r" b="b"/>
            <a:pathLst>
              <a:path w="2678296" h="2678296">
                <a:moveTo>
                  <a:pt x="0" y="0"/>
                </a:moveTo>
                <a:lnTo>
                  <a:pt x="2678296" y="0"/>
                </a:lnTo>
                <a:lnTo>
                  <a:pt x="2678296" y="2678297"/>
                </a:lnTo>
                <a:lnTo>
                  <a:pt x="0" y="26782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8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27" name="Picture 4" descr="E:\00_2024\FDP-AI\AKTU_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26" y="84131"/>
            <a:ext cx="739293" cy="73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E:\00_2024\FDP-AI\AICTE_Log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243" y="89190"/>
            <a:ext cx="717099" cy="69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E:\00_2024\FDP-AI\NAAC_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24" y="-97467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25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Abstract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Literature Survey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Proposed Architecture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Results &amp; Discussion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921756" y="1179681"/>
            <a:ext cx="6363883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Agency FB" panose="020B0503020202020204" pitchFamily="34" charset="0"/>
              </a:rPr>
              <a:t> </a:t>
            </a:r>
            <a:r>
              <a:rPr lang="en-I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4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Abstract</a:t>
            </a:r>
            <a:endParaRPr lang="en-IN" sz="36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26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Literature Survey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Proposed Architecture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Results &amp; Discussion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sp>
        <p:nvSpPr>
          <p:cNvPr id="20" name="Freeform 8"/>
          <p:cNvSpPr/>
          <p:nvPr/>
        </p:nvSpPr>
        <p:spPr>
          <a:xfrm flipH="1">
            <a:off x="10348191" y="5139157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8"/>
          <p:cNvSpPr/>
          <p:nvPr/>
        </p:nvSpPr>
        <p:spPr>
          <a:xfrm rot="10800000" flipH="1" flipV="1">
            <a:off x="7698" y="5139156"/>
            <a:ext cx="1843809" cy="1718841"/>
          </a:xfrm>
          <a:custGeom>
            <a:avLst/>
            <a:gdLst/>
            <a:ahLst/>
            <a:cxnLst/>
            <a:rect l="l" t="t" r="r" b="b"/>
            <a:pathLst>
              <a:path w="4325796" h="5507379">
                <a:moveTo>
                  <a:pt x="4325796" y="0"/>
                </a:moveTo>
                <a:lnTo>
                  <a:pt x="0" y="0"/>
                </a:lnTo>
                <a:lnTo>
                  <a:pt x="0" y="5507379"/>
                </a:lnTo>
                <a:lnTo>
                  <a:pt x="4325796" y="5507379"/>
                </a:lnTo>
                <a:lnTo>
                  <a:pt x="432579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30347" y="1024388"/>
            <a:ext cx="12222347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23" name="Content Placeholder 4"/>
          <p:cNvSpPr txBox="1">
            <a:spLocks/>
          </p:cNvSpPr>
          <p:nvPr/>
        </p:nvSpPr>
        <p:spPr>
          <a:xfrm>
            <a:off x="1753541" y="2074280"/>
            <a:ext cx="8700314" cy="3319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50000"/>
              <a:buFont typeface="Wingdings" pitchFamily="2" charset="2"/>
              <a:buChar char="q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7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819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Bookman Old Style" panose="02050604050505020204" pitchFamily="18" charset="0"/>
              </a:rPr>
              <a:t>5</a:t>
            </a:r>
            <a:r>
              <a:rPr lang="en-IN" sz="1600" b="1" baseline="30000" dirty="0">
                <a:latin typeface="Bookman Old Style" panose="02050604050505020204" pitchFamily="18" charset="0"/>
              </a:rPr>
              <a:t>th</a:t>
            </a:r>
            <a:r>
              <a:rPr lang="en-IN" sz="1600" b="1" dirty="0">
                <a:latin typeface="Bookman Old Style" panose="02050604050505020204" pitchFamily="18" charset="0"/>
              </a:rPr>
              <a:t> INTERNATIONAL CONFERENCE 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ON</a:t>
            </a:r>
            <a:br>
              <a:rPr lang="en-IN" sz="1600" b="1" dirty="0">
                <a:latin typeface="Bookman Old Style" panose="02050604050505020204" pitchFamily="18" charset="0"/>
              </a:rPr>
            </a:br>
            <a:r>
              <a:rPr lang="en-IN" sz="1600" b="1" dirty="0">
                <a:latin typeface="Bookman Old Style" panose="02050604050505020204" pitchFamily="18" charset="0"/>
              </a:rPr>
              <a:t> ADVANCEMENT IN ELECTRONICS &amp; COMMMUNICATION </a:t>
            </a:r>
            <a:r>
              <a:rPr lang="en-IN" sz="1600" b="1" dirty="0" smtClean="0">
                <a:latin typeface="Bookman Old Style" panose="02050604050505020204" pitchFamily="18" charset="0"/>
              </a:rPr>
              <a:t>ENGINEERING</a:t>
            </a:r>
            <a:endParaRPr lang="en-IN" sz="1600" dirty="0"/>
          </a:p>
        </p:txBody>
      </p:sp>
      <p:sp>
        <p:nvSpPr>
          <p:cNvPr id="4" name="Rounded Rectangle 3"/>
          <p:cNvSpPr/>
          <p:nvPr/>
        </p:nvSpPr>
        <p:spPr>
          <a:xfrm>
            <a:off x="-30347" y="6038395"/>
            <a:ext cx="12268087" cy="81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Raj Kumar </a:t>
            </a:r>
            <a:r>
              <a:rPr lang="en-US" alt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Goel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Institute of Technology,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Ghaziabad, U.P., India</a:t>
            </a:r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871954"/>
            <a:ext cx="12192000" cy="92194"/>
            <a:chOff x="0" y="1167458"/>
            <a:chExt cx="12192000" cy="9219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0" y="1167458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0" y="1258710"/>
              <a:ext cx="12192000" cy="9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124361"/>
            <a:ext cx="2011418" cy="690285"/>
          </a:xfrm>
          <a:prstGeom prst="rect">
            <a:avLst/>
          </a:prstGeom>
        </p:spPr>
      </p:pic>
      <p:pic>
        <p:nvPicPr>
          <p:cNvPr id="3074" name="Picture 2" descr="E:\00_2024\Exampale\logo-nb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3" y="66684"/>
            <a:ext cx="740780" cy="7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_2024\Exampale\n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41" y="6091569"/>
            <a:ext cx="766431" cy="7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00_2024\FDP-AI\NAAC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97" y="5923540"/>
            <a:ext cx="1102488" cy="110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683631" y="3076685"/>
            <a:ext cx="6363883" cy="70224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Thank you</a:t>
            </a:r>
            <a:endParaRPr lang="en-IN" sz="1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7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5560</TotalTime>
  <Words>186</Words>
  <Application>Microsoft Office PowerPoint</Application>
  <PresentationFormat>Custom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AECE 2025 5th INTERNATIONAL CONFERENCE  ON  ADVANCEMENT IN ELECTRONICS &amp; COMMMUNICATION ENGINEERING [21st -22nd  November, 2025]    &lt;Title&gt; Paper Id-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Title  Course Code</dc:title>
  <dc:creator>User</dc:creator>
  <cp:lastModifiedBy>Anil</cp:lastModifiedBy>
  <cp:revision>81</cp:revision>
  <dcterms:created xsi:type="dcterms:W3CDTF">2020-07-18T13:49:01Z</dcterms:created>
  <dcterms:modified xsi:type="dcterms:W3CDTF">2025-11-07T08:01:25Z</dcterms:modified>
</cp:coreProperties>
</file>